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98" r:id="rId3"/>
    <p:sldId id="299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660"/>
  </p:normalViewPr>
  <p:slideViewPr>
    <p:cSldViewPr>
      <p:cViewPr varScale="1">
        <p:scale>
          <a:sx n="109" d="100"/>
          <a:sy n="109" d="100"/>
        </p:scale>
        <p:origin x="52" y="10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23E42-50BC-4262-9839-6AC44C4AE198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B9CFD-3929-4D28-9CDD-A01BE7CF47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5990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B9CFD-3929-4D28-9CDD-A01BE7CF4779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4203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B9CFD-3929-4D28-9CDD-A01BE7CF4779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045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B9CFD-3929-4D28-9CDD-A01BE7CF4779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106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7B9CFD-3929-4D28-9CDD-A01BE7CF4779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142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4039820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41416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5A54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F4D31-5842-4044-A2FC-35D6867830C4}" type="datetimeFigureOut">
              <a:rPr lang="th-TH" smtClean="0"/>
              <a:t>05/03/63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7D851-F76E-4866-B64B-2F4F24ABDC1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8964" y="260648"/>
            <a:ext cx="8659539" cy="1440160"/>
          </a:xfrm>
        </p:spPr>
        <p:txBody>
          <a:bodyPr>
            <a:normAutofit/>
          </a:bodyPr>
          <a:lstStyle/>
          <a:p>
            <a:r>
              <a:rPr lang="th-TH" sz="4000" b="1" u="sng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แผนงาน/โครงการตาม พรบ.</a:t>
            </a:r>
            <a:br>
              <a:rPr lang="th-TH" sz="4000" b="1" u="sng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sz="4000" b="1" u="sng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งบประมาณรายจ่ายประจำปี พ.ศ.2563</a:t>
            </a:r>
            <a:endParaRPr lang="th-TH" sz="4000" u="sng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2088232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720725" algn="l"/>
              </a:tabLst>
            </a:pP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1. ซ่อมแซมคลองส่งน้ำ 1</a:t>
            </a:r>
            <a:r>
              <a:rPr lang="en-US" sz="2200" b="1" dirty="0">
                <a:latin typeface="DilleniaUPC" pitchFamily="18" charset="-34"/>
                <a:cs typeface="DilleniaUPC" pitchFamily="18" charset="-34"/>
              </a:rPr>
              <a:t>R </a:t>
            </a: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ระบบส่งน้ำอ่างเก็บน้ำห้วยน้ำ</a:t>
            </a:r>
            <a:r>
              <a:rPr lang="th-TH" sz="2200" b="1" dirty="0" err="1">
                <a:latin typeface="DilleniaUPC" pitchFamily="18" charset="-34"/>
                <a:cs typeface="DilleniaUPC" pitchFamily="18" charset="-34"/>
              </a:rPr>
              <a:t>ฮิ</a:t>
            </a: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 (กลาง) โครงการชลประทานน่าน ต.ปงสนุก อ.เวียงสา จังหวัดน่าน</a:t>
            </a:r>
          </a:p>
          <a:p>
            <a:pPr marL="0" indent="0">
              <a:buNone/>
              <a:tabLst>
                <a:tab pos="360363" algn="l"/>
                <a:tab pos="720725" algn="l"/>
              </a:tabLst>
            </a:pP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2. ซ่อมแซมคลองส่งน้ำ </a:t>
            </a:r>
            <a:r>
              <a:rPr lang="en-US" sz="2200" b="1" dirty="0">
                <a:latin typeface="DilleniaUPC" pitchFamily="18" charset="-34"/>
                <a:cs typeface="DilleniaUPC" pitchFamily="18" charset="-34"/>
              </a:rPr>
              <a:t>RMC </a:t>
            </a: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อ่างเก็บน้ำน้ำแหง กม.5+500-5+650 โครงการชลประทานน่าน ต.นาน้อย อ.นาน้อย จังหวัดน่าน </a:t>
            </a:r>
          </a:p>
          <a:p>
            <a:pPr marL="0" indent="0">
              <a:buNone/>
            </a:pP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3. ซ่อมแซมประตูระบายทรายฝายแก้ว อ่างเก็บน้ำห้วยแฮต โครงการชลประทานน่าน ต.ฝายแก้ว อ.ภูเพียง จังหวัดน่าน</a:t>
            </a:r>
          </a:p>
          <a:p>
            <a:pPr marL="0" indent="0">
              <a:buNone/>
            </a:pP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4. ซ่อมแซมระบบควบคุมการระบายน้ำอ่างเก็บน้ำห้วยน้ำ</a:t>
            </a:r>
            <a:r>
              <a:rPr lang="th-TH" sz="2200" b="1" dirty="0" err="1">
                <a:latin typeface="DilleniaUPC" pitchFamily="18" charset="-34"/>
                <a:cs typeface="DilleniaUPC" pitchFamily="18" charset="-34"/>
              </a:rPr>
              <a:t>ฮิ</a:t>
            </a: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 (กลาง) ต.ปงสนุก อ.เวียงสา จังหวัดน่าน</a:t>
            </a:r>
          </a:p>
          <a:p>
            <a:pPr marL="0" indent="0">
              <a:buNone/>
            </a:pP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5. ปรับปรุงระบบส่งน้ำฝายหลวง ต.บ้านฟ้า อ.บ้านหลวง จังหวัดน่าน</a:t>
            </a:r>
          </a:p>
          <a:p>
            <a:pPr marL="0" indent="0">
              <a:buNone/>
            </a:pPr>
            <a:endParaRPr lang="th-TH" sz="2200" b="1" dirty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1634D7CA-EBD7-4C75-B78C-E5B86B78DB24}"/>
              </a:ext>
            </a:extLst>
          </p:cNvPr>
          <p:cNvSpPr txBox="1">
            <a:spLocks/>
          </p:cNvSpPr>
          <p:nvPr/>
        </p:nvSpPr>
        <p:spPr>
          <a:xfrm>
            <a:off x="0" y="3645024"/>
            <a:ext cx="914400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D68B1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b="1" u="sng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แผนงาน/โครงการ งบพัฒนาจังหวัดน่าน</a:t>
            </a:r>
            <a:br>
              <a:rPr lang="th-TH" sz="4000" b="1" u="sng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sz="4000" b="1" u="sng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ประจำปี พ.ศ.2563</a:t>
            </a:r>
            <a:endParaRPr lang="th-TH" sz="4000" u="sng" dirty="0">
              <a:solidFill>
                <a:schemeClr val="bg1"/>
              </a:solidFill>
            </a:endParaRP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F8EEB35C-45CF-4312-8ADF-C75411F6F630}"/>
              </a:ext>
            </a:extLst>
          </p:cNvPr>
          <p:cNvSpPr txBox="1">
            <a:spLocks/>
          </p:cNvSpPr>
          <p:nvPr/>
        </p:nvSpPr>
        <p:spPr>
          <a:xfrm>
            <a:off x="156064" y="4869160"/>
            <a:ext cx="8928992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20725" algn="l"/>
              </a:tabLst>
            </a:pP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1. ซ่อมแซมทางระบายน้ำล้นอ่างเก็บน้ำห้วย</a:t>
            </a:r>
            <a:r>
              <a:rPr lang="th-TH" sz="2200" b="1" dirty="0" err="1">
                <a:latin typeface="DilleniaUPC" pitchFamily="18" charset="-34"/>
                <a:cs typeface="DilleniaUPC" pitchFamily="18" charset="-34"/>
              </a:rPr>
              <a:t>แต</a:t>
            </a: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 ตำบลเชียงของ อำเภอนาน้อย จังหวัดน่าน</a:t>
            </a:r>
          </a:p>
          <a:p>
            <a:pPr marL="0" indent="0">
              <a:buFont typeface="Arial" pitchFamily="34" charset="0"/>
              <a:buNone/>
            </a:pPr>
            <a:endParaRPr lang="th-TH" sz="2200" b="1" dirty="0">
              <a:latin typeface="DilleniaUPC" pitchFamily="18" charset="-34"/>
              <a:cs typeface="Dillen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9732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24FF37C1-CA0B-4145-A8C8-0EAC4E75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4" y="116632"/>
            <a:ext cx="8659539" cy="144016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ซ่อมแซมคลองส่งน้ำ 1</a:t>
            </a:r>
            <a:r>
              <a:rPr lang="en-US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R </a:t>
            </a:r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ระบบส่งน้ำอ่างเก็บน้ำห้วยน้ำ</a:t>
            </a:r>
            <a:r>
              <a:rPr lang="th-TH" sz="2400" b="1" dirty="0" err="1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ฮิ</a:t>
            </a:r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 (กลาง) </a:t>
            </a:r>
            <a:b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โครงการชลประทานน่าน ต.ปงสนุก อ.เวียงสา จังหวัดน่าน</a:t>
            </a:r>
            <a:endParaRPr lang="th-TH" sz="2400" u="sng" dirty="0">
              <a:solidFill>
                <a:schemeClr val="bg1"/>
              </a:solidFill>
            </a:endParaRPr>
          </a:p>
        </p:txBody>
      </p:sp>
      <p:pic>
        <p:nvPicPr>
          <p:cNvPr id="20" name="รูปภาพ 19">
            <a:extLst>
              <a:ext uri="{FF2B5EF4-FFF2-40B4-BE49-F238E27FC236}">
                <a16:creationId xmlns:a16="http://schemas.microsoft.com/office/drawing/2014/main" id="{8C63629D-17B1-4D33-84FA-46ADB2F54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98591"/>
            <a:ext cx="9144000" cy="4306673"/>
          </a:xfrm>
          <a:prstGeom prst="rect">
            <a:avLst/>
          </a:prstGeom>
        </p:spPr>
      </p:pic>
      <p:sp>
        <p:nvSpPr>
          <p:cNvPr id="21" name="ตัวแทนเนื้อหา 2">
            <a:extLst>
              <a:ext uri="{FF2B5EF4-FFF2-40B4-BE49-F238E27FC236}">
                <a16:creationId xmlns:a16="http://schemas.microsoft.com/office/drawing/2014/main" id="{514C3F1F-DA4B-4508-B4F1-974AC66BCA86}"/>
              </a:ext>
            </a:extLst>
          </p:cNvPr>
          <p:cNvSpPr txBox="1">
            <a:spLocks/>
          </p:cNvSpPr>
          <p:nvPr/>
        </p:nvSpPr>
        <p:spPr>
          <a:xfrm>
            <a:off x="156064" y="5949280"/>
            <a:ext cx="892899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- ผคป.อนุมัติแผนจัดซื้อ-จัดจ้าง แก้ไข ครั้งที่ 2 เมื่อวันที่ 4 มีนาคม 2563 ปัจจุบัน อยู่ระหว่างขออนุมัติราคากลาง เพื่อดำเนินการจัดซื้อ-จัดจ้างต่อไป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132140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24FF37C1-CA0B-4145-A8C8-0EAC4E75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4" y="116632"/>
            <a:ext cx="8659539" cy="144016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ซ่อมแซมคลองส่งน้ำ </a:t>
            </a:r>
            <a:r>
              <a:rPr lang="en-US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RMC </a:t>
            </a:r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อ่างเก็บน้ำน้ำแหง กม.5+500-5+650 </a:t>
            </a:r>
            <a:b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โครงการชลประทานน่าน ต.นาน้อย อ.นาน้อย จังหวัดน่าน </a:t>
            </a:r>
            <a:endParaRPr lang="th-TH" sz="2400" u="sng" dirty="0">
              <a:solidFill>
                <a:schemeClr val="bg1"/>
              </a:solidFill>
            </a:endParaRPr>
          </a:p>
        </p:txBody>
      </p:sp>
      <p:sp>
        <p:nvSpPr>
          <p:cNvPr id="21" name="ตัวแทนเนื้อหา 2">
            <a:extLst>
              <a:ext uri="{FF2B5EF4-FFF2-40B4-BE49-F238E27FC236}">
                <a16:creationId xmlns:a16="http://schemas.microsoft.com/office/drawing/2014/main" id="{514C3F1F-DA4B-4508-B4F1-974AC66BCA86}"/>
              </a:ext>
            </a:extLst>
          </p:cNvPr>
          <p:cNvSpPr txBox="1">
            <a:spLocks/>
          </p:cNvSpPr>
          <p:nvPr/>
        </p:nvSpPr>
        <p:spPr>
          <a:xfrm>
            <a:off x="156064" y="5373216"/>
            <a:ext cx="892899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th-TH" sz="2200" b="1" dirty="0">
                <a:latin typeface="DilleniaUPC" pitchFamily="18" charset="-34"/>
                <a:cs typeface="DilleniaUPC" pitchFamily="18" charset="-34"/>
              </a:rPr>
              <a:t>- ผคป.อนุมัติแผนจัดซื้อ-จัดจ้าง แก้ไข ครั้งที่ 2 เมื่อวันที่ 4 มีนาคม 2563 ปัจจุบัน อยู่ระหว่างขออนุมัติราคากลาง เพื่อดำเนินการจัดซื้อ-จัดจ้างต่อไป</a:t>
            </a: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5B09C6C4-C538-4880-92CA-5850FF2D8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2613"/>
            <a:ext cx="9144000" cy="349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4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24FF37C1-CA0B-4145-A8C8-0EAC4E75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4" y="116632"/>
            <a:ext cx="8659539" cy="144016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ซ่อมแซมประตูระบายทรายฝายแก้ว อ่างเก็บน้ำห้วยแฮต </a:t>
            </a:r>
            <a:b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โครงการชลประทานน่าน ต.ฝายแก้ว อ.ภูเพียง จังหวัดน่าน</a:t>
            </a:r>
            <a:endParaRPr lang="th-TH" sz="2400" u="sng" dirty="0">
              <a:solidFill>
                <a:schemeClr val="bg1"/>
              </a:solidFill>
            </a:endParaRP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8AFF9442-4C26-4A98-AADC-30EE2989B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3" y="1411274"/>
            <a:ext cx="8929823" cy="5400497"/>
          </a:xfrm>
          <a:prstGeom prst="rect">
            <a:avLst/>
          </a:prstGeom>
        </p:spPr>
      </p:pic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E29E9128-53A5-496D-B079-C77CAAE0EF3C}"/>
              </a:ext>
            </a:extLst>
          </p:cNvPr>
          <p:cNvSpPr txBox="1"/>
          <p:nvPr/>
        </p:nvSpPr>
        <p:spPr>
          <a:xfrm>
            <a:off x="5004048" y="2329716"/>
            <a:ext cx="3613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วันเปิดซอง 28 ม.ค.63 ออป.แพร่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0D5EB05A-955A-478D-A62F-1620410A2A1A}"/>
              </a:ext>
            </a:extLst>
          </p:cNvPr>
          <p:cNvSpPr txBox="1"/>
          <p:nvPr/>
        </p:nvSpPr>
        <p:spPr>
          <a:xfrm>
            <a:off x="5004048" y="3656637"/>
            <a:ext cx="38827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วันเปิดซอง 31 ม.ค.63</a:t>
            </a:r>
            <a:r>
              <a:rPr lang="en-US" sz="2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บจก.89 เคหะฯ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4A5762E9-34C9-4B71-B1EA-2492C6C47325}"/>
              </a:ext>
            </a:extLst>
          </p:cNvPr>
          <p:cNvSpPr txBox="1"/>
          <p:nvPr/>
        </p:nvSpPr>
        <p:spPr>
          <a:xfrm>
            <a:off x="5004048" y="4829090"/>
            <a:ext cx="2855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วันเปิดซอง 7 ก.พ.63 หจก.นรงค์ชัย</a:t>
            </a:r>
          </a:p>
        </p:txBody>
      </p:sp>
    </p:spTree>
    <p:extLst>
      <p:ext uri="{BB962C8B-B14F-4D97-AF65-F5344CB8AC3E}">
        <p14:creationId xmlns:p14="http://schemas.microsoft.com/office/powerpoint/2010/main" val="196362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4497898D-EC5E-450D-81BE-79BC8EF713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175"/>
          <a:stretch/>
        </p:blipFill>
        <p:spPr>
          <a:xfrm>
            <a:off x="0" y="1600760"/>
            <a:ext cx="9144000" cy="2845644"/>
          </a:xfrm>
          <a:prstGeom prst="rect">
            <a:avLst/>
          </a:prstGeom>
        </p:spPr>
      </p:pic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24FF37C1-CA0B-4145-A8C8-0EAC4E75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4" y="116632"/>
            <a:ext cx="8659539" cy="1440160"/>
          </a:xfrm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ซ่อมแซมระบบควบคุมการระบายน้ำอ่างเก็บน้ำห้วยน้ำ</a:t>
            </a:r>
            <a:r>
              <a:rPr lang="th-TH" sz="2400" b="1" dirty="0" err="1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ฮิ</a:t>
            </a:r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 (กลาง) </a:t>
            </a:r>
            <a:b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sz="2400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ต.ปงสนุก อ.เวียงสา จังหวัดน่าน</a:t>
            </a:r>
            <a:endParaRPr lang="th-TH" sz="2400" u="sng" dirty="0">
              <a:solidFill>
                <a:schemeClr val="bg1"/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E29E9128-53A5-496D-B079-C77CAAE0EF3C}"/>
              </a:ext>
            </a:extLst>
          </p:cNvPr>
          <p:cNvSpPr txBox="1"/>
          <p:nvPr/>
        </p:nvSpPr>
        <p:spPr>
          <a:xfrm>
            <a:off x="5004048" y="2473732"/>
            <a:ext cx="3568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วันเปิดซอง 24 ก.พ 63</a:t>
            </a:r>
            <a:r>
              <a:rPr lang="en-US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0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หจก.เชียงรายวิวัฒน์ฯ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B35230BB-0F3D-4B17-85B4-BAF42A05ADFF}"/>
              </a:ext>
            </a:extLst>
          </p:cNvPr>
          <p:cNvSpPr txBox="1"/>
          <p:nvPr/>
        </p:nvSpPr>
        <p:spPr>
          <a:xfrm>
            <a:off x="5004048" y="4077072"/>
            <a:ext cx="4171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วันเปิดซอง 24 ม.ค. 63</a:t>
            </a:r>
            <a:r>
              <a:rPr lang="en-US" sz="18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8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ร้านนครน่านเซ็นเตอร์ (4,954 บาท)</a:t>
            </a:r>
          </a:p>
        </p:txBody>
      </p:sp>
    </p:spTree>
    <p:extLst>
      <p:ext uri="{BB962C8B-B14F-4D97-AF65-F5344CB8AC3E}">
        <p14:creationId xmlns:p14="http://schemas.microsoft.com/office/powerpoint/2010/main" val="130284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51DC8E32-7565-4F57-A675-39618F051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8086"/>
            <a:ext cx="9144000" cy="5369914"/>
          </a:xfrm>
          <a:prstGeom prst="rect">
            <a:avLst/>
          </a:prstGeom>
        </p:spPr>
      </p:pic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24FF37C1-CA0B-4145-A8C8-0EAC4E75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4" y="116632"/>
            <a:ext cx="8659539" cy="144016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ปรับปรุงระบบส่งน้ำฝายหลวง </a:t>
            </a:r>
            <a:b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ต.บ้านฟ้า อ.บ้านหลวง จังหวัดน่าน</a:t>
            </a:r>
            <a:endParaRPr lang="th-TH" u="sng" dirty="0">
              <a:solidFill>
                <a:schemeClr val="bg1"/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E29E9128-53A5-496D-B079-C77CAAE0EF3C}"/>
              </a:ext>
            </a:extLst>
          </p:cNvPr>
          <p:cNvSpPr txBox="1"/>
          <p:nvPr/>
        </p:nvSpPr>
        <p:spPr>
          <a:xfrm>
            <a:off x="5004048" y="3049796"/>
            <a:ext cx="3613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วันเปิดซอง 28 ม.ค.63 ออป.แพร่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0D5EB05A-955A-478D-A62F-1620410A2A1A}"/>
              </a:ext>
            </a:extLst>
          </p:cNvPr>
          <p:cNvSpPr txBox="1"/>
          <p:nvPr/>
        </p:nvSpPr>
        <p:spPr>
          <a:xfrm>
            <a:off x="5019437" y="4293096"/>
            <a:ext cx="334899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วันเปิดซอง 20 ก.พ.63</a:t>
            </a:r>
            <a:r>
              <a:rPr lang="en-US" sz="24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b="1" dirty="0" err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บจ</a:t>
            </a:r>
            <a:r>
              <a:rPr lang="th-TH" sz="24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ก.</a:t>
            </a:r>
            <a:r>
              <a:rPr lang="th-TH" sz="2400" b="1" dirty="0" err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ยูพี</a:t>
            </a:r>
            <a:r>
              <a:rPr lang="th-TH" sz="24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เอฯ</a:t>
            </a:r>
          </a:p>
          <a:p>
            <a:endParaRPr lang="th-TH" sz="300" b="1" dirty="0">
              <a:solidFill>
                <a:srgbClr val="FF0000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วงเงิน 2,994,655.77 บาท</a:t>
            </a: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65CB7D5F-DF88-46CE-B79C-E60582CDB2DF}"/>
              </a:ext>
            </a:extLst>
          </p:cNvPr>
          <p:cNvSpPr txBox="1"/>
          <p:nvPr/>
        </p:nvSpPr>
        <p:spPr>
          <a:xfrm>
            <a:off x="5004048" y="5682734"/>
            <a:ext cx="1689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วันประกาศ </a:t>
            </a:r>
            <a:r>
              <a:rPr lang="en-US" sz="1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RQ </a:t>
            </a:r>
            <a:r>
              <a:rPr lang="th-TH" sz="1600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2 มี.ค.63</a:t>
            </a:r>
          </a:p>
        </p:txBody>
      </p:sp>
    </p:spTree>
    <p:extLst>
      <p:ext uri="{BB962C8B-B14F-4D97-AF65-F5344CB8AC3E}">
        <p14:creationId xmlns:p14="http://schemas.microsoft.com/office/powerpoint/2010/main" val="172817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04A1184E-52DE-418E-805F-6232D9300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4784"/>
            <a:ext cx="9144000" cy="5400600"/>
          </a:xfrm>
          <a:prstGeom prst="rect">
            <a:avLst/>
          </a:prstGeom>
        </p:spPr>
      </p:pic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24FF37C1-CA0B-4145-A8C8-0EAC4E75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64" y="116632"/>
            <a:ext cx="8659539" cy="1440160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ซ่อมแซมทางระบายน้ำล้นอ่างเก็บน้ำห้วย</a:t>
            </a:r>
            <a:r>
              <a:rPr lang="th-TH" b="1" dirty="0" err="1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แต</a:t>
            </a:r>
            <a: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 </a:t>
            </a:r>
            <a:b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</a:br>
            <a:r>
              <a:rPr lang="th-TH" b="1" dirty="0">
                <a:solidFill>
                  <a:schemeClr val="bg1"/>
                </a:solidFill>
                <a:latin typeface="DilleniaUPC" pitchFamily="18" charset="-34"/>
                <a:cs typeface="DilleniaUPC" pitchFamily="18" charset="-34"/>
              </a:rPr>
              <a:t>ตำบลเชียงของ อำเภอนาน้อย จังหวัดน่าน</a:t>
            </a:r>
            <a:endParaRPr lang="th-TH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2923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443</Words>
  <Application>Microsoft Office PowerPoint</Application>
  <PresentationFormat>นำเสนอทางหน้าจอ (4:3)</PresentationFormat>
  <Paragraphs>30</Paragraphs>
  <Slides>7</Slides>
  <Notes>4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2" baseType="lpstr">
      <vt:lpstr>Arial</vt:lpstr>
      <vt:lpstr>Browallia New</vt:lpstr>
      <vt:lpstr>Calibri</vt:lpstr>
      <vt:lpstr>DilleniaUPC</vt:lpstr>
      <vt:lpstr>ชุดรูปแบบของ Office</vt:lpstr>
      <vt:lpstr>แผนงาน/โครงการตาม พรบ. งบประมาณรายจ่ายประจำปี พ.ศ.2563</vt:lpstr>
      <vt:lpstr>ซ่อมแซมคลองส่งน้ำ 1R ระบบส่งน้ำอ่างเก็บน้ำห้วยน้ำฮิ (กลาง)  โครงการชลประทานน่าน ต.ปงสนุก อ.เวียงสา จังหวัดน่าน</vt:lpstr>
      <vt:lpstr>ซ่อมแซมคลองส่งน้ำ RMC อ่างเก็บน้ำน้ำแหง กม.5+500-5+650  โครงการชลประทานน่าน ต.นาน้อย อ.นาน้อย จังหวัดน่าน </vt:lpstr>
      <vt:lpstr>ซ่อมแซมประตูระบายทรายฝายแก้ว อ่างเก็บน้ำห้วยแฮต  โครงการชลประทานน่าน ต.ฝายแก้ว อ.ภูเพียง จังหวัดน่าน</vt:lpstr>
      <vt:lpstr>ซ่อมแซมระบบควบคุมการระบายน้ำอ่างเก็บน้ำห้วยน้ำฮิ (กลาง)  ต.ปงสนุก อ.เวียงสา จังหวัดน่าน</vt:lpstr>
      <vt:lpstr>ปรับปรุงระบบส่งน้ำฝายหลวง  ต.บ้านฟ้า อ.บ้านหลวง จังหวัดน่าน</vt:lpstr>
      <vt:lpstr>ซ่อมแซมทางระบายน้ำล้นอ่างเก็บน้ำห้วยแต  ตำบลเชียงของ อำเภอนาน้อย จังหวัดน่าน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รายงานผลการปฏิบัติงาน ฝ่ายส่งน้ำและบำรุงรักษาที่ 2</dc:title>
  <dc:creator>Microsoft</dc:creator>
  <cp:lastModifiedBy>Akkharawin Kiattiyod</cp:lastModifiedBy>
  <cp:revision>144</cp:revision>
  <dcterms:created xsi:type="dcterms:W3CDTF">2018-01-25T05:49:58Z</dcterms:created>
  <dcterms:modified xsi:type="dcterms:W3CDTF">2020-03-05T02:27:22Z</dcterms:modified>
</cp:coreProperties>
</file>